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CAA3-A484-5EA3-F3D8-3CBA8BF5C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6CAA6F-BB24-0B71-CB02-406D627CA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BE640F-70E9-AA59-AAAF-2B5FB3812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33290F-B1A5-5830-FE48-9191A8AE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2507F4-8530-099D-7B0F-8D1E46374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090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DC7404-048D-687F-F5B4-A24BA13DC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7BF82F-5A26-35CC-D63C-4A3EFD721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A912-4502-3FD3-9BED-EFC973643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BF2D73-CE35-0E4E-A823-57B062338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A2B5D-9FF7-202D-36C3-D42AD7FE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8990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851316-6F18-F989-BDD9-868308B6E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9389E3-5F1E-C1CB-5272-678AA5418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141FF-7FB2-4C22-0A2D-8E274E744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91FA95-0F5C-5A04-1B6A-199D7D071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465F0-24D2-A0F3-4D36-125AE14A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9859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A5180-32D9-A4DA-120F-BE7E87E1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68642-CA9B-B34A-0D0D-BAB2DEDF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C39B2E-A383-6D45-5127-A4435D91A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7B342E-71DF-4BC8-B4A6-80AF26C29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7827E6-144C-BD4D-423F-96DE54ED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990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FD44-47E3-574A-86A1-67DE23BF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600AD5-9BCE-9CEB-E121-3B596DF26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A58215-756B-8D8B-02CA-8012D2D3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D58C38-219D-5717-1C16-AB77DE4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9C5822-F0EF-AC26-FE6A-AE1EE48C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744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F93B71-1BBB-C363-D10C-E26E54B9F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A9CD4A-C513-FEAA-DB33-052AC7F4B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00BCB0-3767-DFD7-A438-B672C2A1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1A61E7A-80F9-65E4-79B9-369EEE64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58DAA0-7A31-B70D-C865-55E1E7E1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51A1E2-0D64-5973-3A7E-41CF7DF2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3744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2D1FE-5BC4-B64B-6781-45C6963A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864D64-0544-3CF6-7388-159B0C283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3892095-0386-1FB1-E0D7-0F136A3D3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18C7C9-F31A-2291-7FEF-9FB651435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0A2156-CB77-CABC-41B0-4A8B0CCAC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86ADD53-816D-6702-4A63-B74E7530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534F98-2AE7-C222-67C3-7C71105A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337910-173A-4E80-97BF-F210C1C7E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712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6B1E2-0570-2B41-F51F-54C81E701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34904D-2F6A-58C2-227C-232670614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A21C74-37D9-5B3F-1CF7-E5A4B1588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1727CD-27EE-2BA0-8127-F1996F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979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126B71-EB2C-DBE9-534F-0FDE4FF3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54EA91-768C-48AB-BE31-DE6BED1EB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6DC004-4FFF-3B7D-EE91-BFA55D40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199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FD34C-DF17-653C-D4EC-87FEA0DCE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6AA807-2D97-1805-F814-FD9445FBC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0F69DA7-11E1-AFC5-CF28-8AD76244E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5A97AA-74D2-C0F1-4ABD-711587562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F47CD8-A344-4DAD-758F-74266F949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A0806-1F8F-C620-BB96-EF96F5BD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7780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A12C0-CF1A-256B-3EEC-0BD291539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04B77CB-8C37-E203-7948-03EEFCA1B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BDFAD3-A64F-AE32-362C-43655220CE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5613C2A-149C-8659-F544-A64D73C41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9997B7-BF79-E3F0-33D0-7913E7A4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0094ADD-82B6-774E-577F-8D3BCB359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19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E29661-148D-8BEC-EC85-6A28DCA3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E97A6D-261E-0E74-A41A-27DCB63AA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02EFD6-851D-26AD-87E5-264AA4E02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F94F6F-3D11-4CA6-A488-EC3AC1FA2CE2}" type="datetimeFigureOut">
              <a:rPr lang="es-MX" smtClean="0"/>
              <a:t>18/03/2025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74C8D-9501-4A47-6C7C-021FE4D117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EDE19E-B070-AC49-8692-E60A8F925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8112C0-7982-41FA-ABCA-3A6B3BE0BD2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9892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96AE9-7630-BC84-0B22-F4AF4E3C1E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s-MX" sz="5400">
                <a:solidFill>
                  <a:schemeClr val="bg1"/>
                </a:solidFill>
              </a:rPr>
              <a:t>Introducción a datos y el análisis de datos</a:t>
            </a:r>
          </a:p>
        </p:txBody>
      </p:sp>
      <p:sp>
        <p:nvSpPr>
          <p:cNvPr id="15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19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7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32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D389D38-2839-5EB5-5F40-428A4535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34" y="2550973"/>
            <a:ext cx="7723992" cy="386900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8F245AB-73CE-0CFB-6D7B-089341DCC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09" y="438022"/>
            <a:ext cx="6439464" cy="27099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7942055-B3EC-12E5-DB29-5B88F60DF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534" y="1428921"/>
            <a:ext cx="5323179" cy="72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F82FB06-58CA-C20D-B3BD-060557D99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23" y="167210"/>
            <a:ext cx="8145012" cy="78115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EDA15EF-5016-0463-396D-FD5EDA7CC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75" y="951857"/>
            <a:ext cx="8516539" cy="6192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6F82D15-6F46-3149-6A67-0E8606867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75" y="1655559"/>
            <a:ext cx="8249801" cy="6763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1DCF681-A680-D2C7-B550-362B1DADD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090" y="2355549"/>
            <a:ext cx="7840169" cy="68589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ED80F4-7613-2335-37AE-47F3C402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645" y="3342104"/>
            <a:ext cx="5163271" cy="57158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1705E95-2009-DA37-D0E6-455B224AC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645" y="3913684"/>
            <a:ext cx="7020905" cy="108600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CDE652-3573-306B-5BDF-B48F1EE75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4958" y="5157450"/>
            <a:ext cx="8735644" cy="714475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7B0069-6BDC-8D99-0B33-1ED036A364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465" y="6029689"/>
            <a:ext cx="784016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00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6B3F677-C59C-985A-BD6F-01E3E4540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940"/>
            <a:ext cx="7252772" cy="457507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963BD85-A45D-E354-377E-FE137C6C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80" y="2866946"/>
            <a:ext cx="8202170" cy="112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4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549BA32-A65A-E970-2B9A-C7981CC52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" y="227432"/>
            <a:ext cx="5420481" cy="33151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CD7AC2E-69E8-405C-00C5-2B61862C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529" y="3872378"/>
            <a:ext cx="8115547" cy="261491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BE7EDF-3B30-FC23-5D74-D249071A9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419" y="1478275"/>
            <a:ext cx="5822625" cy="148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64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343A6B7-C313-4231-D135-93D7C38E1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5" y="26035"/>
            <a:ext cx="7382905" cy="85737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C04E603-611C-CC80-772E-B2E2BE68EB6D}"/>
              </a:ext>
            </a:extLst>
          </p:cNvPr>
          <p:cNvSpPr txBox="1"/>
          <p:nvPr/>
        </p:nvSpPr>
        <p:spPr>
          <a:xfrm>
            <a:off x="569625" y="1008572"/>
            <a:ext cx="35855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Excel</a:t>
            </a:r>
          </a:p>
          <a:p>
            <a:r>
              <a:rPr lang="es-MX" dirty="0" err="1"/>
              <a:t>Ctrl+A</a:t>
            </a:r>
            <a:r>
              <a:rPr lang="es-MX" dirty="0"/>
              <a:t> </a:t>
            </a:r>
            <a:r>
              <a:rPr lang="es-MX" dirty="0" err="1"/>
              <a:t>english</a:t>
            </a:r>
            <a:r>
              <a:rPr lang="es-MX" dirty="0"/>
              <a:t> / </a:t>
            </a:r>
            <a:r>
              <a:rPr lang="es-MX" dirty="0" err="1"/>
              <a:t>ctrl</a:t>
            </a:r>
            <a:r>
              <a:rPr lang="es-MX" dirty="0"/>
              <a:t> + E español seleccionar datos, datos completos</a:t>
            </a:r>
          </a:p>
          <a:p>
            <a:endParaRPr lang="es-MX" dirty="0"/>
          </a:p>
          <a:p>
            <a:r>
              <a:rPr lang="es-MX" dirty="0"/>
              <a:t>Copiar la hoja</a:t>
            </a:r>
          </a:p>
          <a:p>
            <a:r>
              <a:rPr lang="es-MX" dirty="0"/>
              <a:t>Seguridad con la original</a:t>
            </a:r>
          </a:p>
          <a:p>
            <a:endParaRPr lang="es-MX" dirty="0"/>
          </a:p>
          <a:p>
            <a:r>
              <a:rPr lang="es-MX" dirty="0"/>
              <a:t>Detectar duplicados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760FD7-70F7-61C1-931F-CF79AD96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141694"/>
            <a:ext cx="6977977" cy="271630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4802ADB-36C1-551D-0599-005ADA647B92}"/>
              </a:ext>
            </a:extLst>
          </p:cNvPr>
          <p:cNvSpPr txBox="1"/>
          <p:nvPr/>
        </p:nvSpPr>
        <p:spPr>
          <a:xfrm>
            <a:off x="5237179" y="791130"/>
            <a:ext cx="317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Eliminar duplicados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4A4C517-66F3-878C-67F8-15CD0989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965" y="1160462"/>
            <a:ext cx="7280035" cy="2981232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65957B20-5E4D-9299-672F-AE3CC6FBF369}"/>
              </a:ext>
            </a:extLst>
          </p:cNvPr>
          <p:cNvSpPr/>
          <p:nvPr/>
        </p:nvSpPr>
        <p:spPr>
          <a:xfrm>
            <a:off x="10058400" y="1865942"/>
            <a:ext cx="194872" cy="2776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472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CD1410D-253A-0227-0D79-721ACDEB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05" y="355673"/>
            <a:ext cx="7946178" cy="271730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9A204EA-5DD2-4FAD-CE91-10F566DD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0814"/>
          <a:stretch/>
        </p:blipFill>
        <p:spPr>
          <a:xfrm>
            <a:off x="228513" y="4136813"/>
            <a:ext cx="8095570" cy="2365514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A66F9F8-526E-B150-DB37-0A961CACA1A5}"/>
              </a:ext>
            </a:extLst>
          </p:cNvPr>
          <p:cNvSpPr/>
          <p:nvPr/>
        </p:nvSpPr>
        <p:spPr>
          <a:xfrm>
            <a:off x="4001051" y="6202524"/>
            <a:ext cx="4512040" cy="4672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0078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A138EB7-A4BE-FA93-2254-168BC50E1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35" y="896161"/>
            <a:ext cx="7521763" cy="25328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EDC033-EE8E-E11C-D906-CF32886B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28" y="4235824"/>
            <a:ext cx="6649378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9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0308124-DD30-3745-F5D9-3480646C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59" y="265270"/>
            <a:ext cx="5103480" cy="16260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ACE268D-A5FA-46E1-84DF-AADDFA9A64DF}"/>
              </a:ext>
            </a:extLst>
          </p:cNvPr>
          <p:cNvSpPr txBox="1"/>
          <p:nvPr/>
        </p:nvSpPr>
        <p:spPr>
          <a:xfrm>
            <a:off x="5758291" y="61781"/>
            <a:ext cx="6169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0" i="0" dirty="0">
                <a:effectLst/>
                <a:latin typeface="-apple-system"/>
              </a:rPr>
              <a:t>El uso de </a:t>
            </a:r>
            <a:r>
              <a:rPr lang="es-MX" sz="2000" b="0" i="0" dirty="0" err="1">
                <a:effectLst/>
                <a:latin typeface="-apple-system"/>
              </a:rPr>
              <a:t>Power</a:t>
            </a:r>
            <a:r>
              <a:rPr lang="es-MX" sz="2000" b="0" i="0" dirty="0">
                <a:effectLst/>
                <a:latin typeface="-apple-system"/>
              </a:rPr>
              <a:t> </a:t>
            </a:r>
            <a:r>
              <a:rPr lang="es-MX" sz="2000" b="0" i="0" dirty="0" err="1">
                <a:effectLst/>
                <a:latin typeface="-apple-system"/>
              </a:rPr>
              <a:t>Query</a:t>
            </a:r>
            <a:r>
              <a:rPr lang="es-MX" sz="2000" b="0" i="0" dirty="0">
                <a:effectLst/>
                <a:latin typeface="-apple-system"/>
              </a:rPr>
              <a:t> te permite transformar los datos en estructuras potentes y útiles para el análisis de datos.</a:t>
            </a:r>
            <a:endParaRPr lang="es-MX" sz="20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95197CF-7E4E-3F54-8438-42DE2DAA2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2" y="2324840"/>
            <a:ext cx="4080694" cy="385488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49378C-77DE-5C33-CE4D-D1C2B25A0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47" y="3950963"/>
            <a:ext cx="5207323" cy="29070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15E6BF7-23FB-31F0-4487-36ADFA1190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85" b="2139"/>
          <a:stretch/>
        </p:blipFill>
        <p:spPr>
          <a:xfrm>
            <a:off x="5610372" y="734239"/>
            <a:ext cx="4218531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053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74199EC-8834-9A12-D5EB-050127078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56"/>
            <a:ext cx="6531534" cy="442308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A6CDA48-02B9-2F20-52FB-73138FAB6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34" y="1235578"/>
            <a:ext cx="5660465" cy="356127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A97B5E8-6C55-FC55-4A09-B8563CE18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08" y="5122398"/>
            <a:ext cx="11728184" cy="142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8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9F8CFAA-4EE0-AC6A-FD18-811C3DF7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9" y="400017"/>
            <a:ext cx="4980839" cy="1256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8A549A-80C8-3CE7-ECFE-B5BFE554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63" y="2363400"/>
            <a:ext cx="5385565" cy="13928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D7AFF8-6C68-48CA-FAD4-E18D459D2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3" y="4563221"/>
            <a:ext cx="5536651" cy="10656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30F1D2E-0EF3-C9CB-A8EF-B718DDB5A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341" y="506979"/>
            <a:ext cx="4062202" cy="229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1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EFD811-3D53-A9A2-6A66-6E646FCBE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5" y="167814"/>
            <a:ext cx="4944165" cy="26864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3220DD8-BB9B-0B51-689B-91934D613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76" y="3249551"/>
            <a:ext cx="5944430" cy="29531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76B257-703F-C551-CB33-8C6982755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777" y="212589"/>
            <a:ext cx="5582429" cy="15337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DDCE1A4-66EC-67F7-65FD-67243B9B0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669" y="4982082"/>
            <a:ext cx="4258269" cy="143847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3289EEB-9F18-A5B6-317E-A9DE062D7B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8362" y="2490656"/>
            <a:ext cx="6663153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29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0E19423-8CF2-EF7F-99EA-7B2281D3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68A180-690A-E85E-4084-E594A3DBA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361" y="203828"/>
            <a:ext cx="6179020" cy="14946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67FD9F-0E74-8BE1-AF27-462FCD1C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488" y="1983137"/>
            <a:ext cx="5967756" cy="58991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A4C5CB-18ED-9B90-A158-726B068AA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312" y="2808562"/>
            <a:ext cx="5739549" cy="61495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00FDEF8-9C3C-BF1A-B65E-582953DF6E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494" y="3765724"/>
            <a:ext cx="7766895" cy="40509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C074672-E2A2-3F5A-47BA-EC74A869A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086" y="3617922"/>
            <a:ext cx="3522420" cy="133405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637B1C-79FE-75E1-F34C-65CB5AEB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89" y="4544536"/>
            <a:ext cx="5089940" cy="58295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078524F-46F6-DAE9-D03D-BCB826DD55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81" y="5338868"/>
            <a:ext cx="4631827" cy="60415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3B4823B-C370-47DD-F4B9-97E17ECAE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5105445"/>
            <a:ext cx="3439005" cy="59063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96FCB947-7A4D-F91E-CAFD-07BF7A4B8C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1729" y="5959470"/>
            <a:ext cx="459169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5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6FA1-3D32-FB02-92CB-EBD729A29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4F4D7F5-3B6F-37AB-6812-8A44C0407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05" y="530691"/>
            <a:ext cx="4029637" cy="2676899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72F672F-8171-72C1-9854-A1081A2A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706"/>
            <a:ext cx="12192000" cy="65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02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58391A-33F7-9B4C-A794-075D284BD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211" y="359895"/>
            <a:ext cx="11035553" cy="4575175"/>
          </a:xfrm>
        </p:spPr>
        <p:txBody>
          <a:bodyPr/>
          <a:lstStyle/>
          <a:p>
            <a:r>
              <a:rPr lang="es-MX" b="0" i="0" dirty="0">
                <a:effectLst/>
                <a:latin typeface="-apple-system"/>
              </a:rPr>
              <a:t>¿Cuáles son las dos funciones principales que </a:t>
            </a:r>
            <a:r>
              <a:rPr lang="es-MX" b="0" i="0" dirty="0" err="1">
                <a:effectLst/>
                <a:latin typeface="-apple-system"/>
              </a:rPr>
              <a:t>Power</a:t>
            </a:r>
            <a:r>
              <a:rPr lang="es-MX" b="0" i="0" dirty="0">
                <a:effectLst/>
                <a:latin typeface="-apple-system"/>
              </a:rPr>
              <a:t> BI ofrece a los analistas de datos?</a:t>
            </a: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Transformación de datos y presentación de datos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r>
              <a:rPr lang="es-MX" b="0" i="0" dirty="0">
                <a:effectLst/>
                <a:latin typeface="-apple-system"/>
              </a:rPr>
              <a:t>Las herramientas de software que utilizas para que los datos realicen todo tipo de matemáticas por ti, desde cálculos matemáticos básicos a complejos. No necesitas crear manualmente cada función.</a:t>
            </a:r>
          </a:p>
          <a:p>
            <a:pPr marL="0" indent="0">
              <a:buNone/>
            </a:pPr>
            <a:endParaRPr lang="es-MX" dirty="0">
              <a:latin typeface="-apple-system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6125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AB2E430-0EBF-C3A0-56CD-4ED18C43F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55" y="1023967"/>
            <a:ext cx="5153744" cy="176237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360FEB-5789-496A-4134-AA1CFFA71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82" y="3554802"/>
            <a:ext cx="5830114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213831-CA84-2075-3346-A9ACF29AC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00" y="351960"/>
            <a:ext cx="6182588" cy="265784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BC94412-A34D-D009-6B71-401A8892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61" y="3429000"/>
            <a:ext cx="6954220" cy="181000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E677169-C1C9-6707-0452-E93F25321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5458144"/>
            <a:ext cx="5268060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1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5786AE7-72A8-856B-B9AE-53A1100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257027"/>
            <a:ext cx="5925377" cy="138131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A0D6BF-EECC-4BB1-AC47-9EF355557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32" y="2191388"/>
            <a:ext cx="6011114" cy="29055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78B70F-DA77-9B18-9689-0D8834433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248" y="257027"/>
            <a:ext cx="4162635" cy="199153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812BFC8-E212-165B-9240-C4272873B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0248" y="2570056"/>
            <a:ext cx="4603759" cy="183265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8568AF5-C772-09E6-2418-52C7F4130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621" y="4758519"/>
            <a:ext cx="5035739" cy="176161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A426758-C0F5-124A-4B56-F98CDACF48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5036" y="5186452"/>
            <a:ext cx="3477110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6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áficos y números digitales en 3D">
            <a:extLst>
              <a:ext uri="{FF2B5EF4-FFF2-40B4-BE49-F238E27FC236}">
                <a16:creationId xmlns:a16="http://schemas.microsoft.com/office/drawing/2014/main" id="{E6797AD4-A011-95FF-0EDB-FD3062E4F3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20" r="15780" b="-2"/>
          <a:stretch/>
        </p:blipFill>
        <p:spPr>
          <a:xfrm>
            <a:off x="703182" y="659814"/>
            <a:ext cx="4777381" cy="5368627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936471-4837-321C-6562-14F4C19AB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39" y="2782533"/>
            <a:ext cx="3941691" cy="2345510"/>
          </a:xfrm>
        </p:spPr>
        <p:txBody>
          <a:bodyPr>
            <a:normAutofit/>
          </a:bodyPr>
          <a:lstStyle/>
          <a:p>
            <a:r>
              <a:rPr lang="es-MX" sz="4000" dirty="0">
                <a:solidFill>
                  <a:srgbClr val="0070C0"/>
                </a:solidFill>
              </a:rPr>
              <a:t>Introducción a la inteligencia de negocio</a:t>
            </a:r>
          </a:p>
        </p:txBody>
      </p:sp>
    </p:spTree>
    <p:extLst>
      <p:ext uri="{BB962C8B-B14F-4D97-AF65-F5344CB8AC3E}">
        <p14:creationId xmlns:p14="http://schemas.microsoft.com/office/powerpoint/2010/main" val="634416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E6A7006-2837-D9E5-272F-AD2F79BE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42" y="245486"/>
            <a:ext cx="5896798" cy="265784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C06AADF-5B90-C57E-6168-C5A8840F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65" y="3159177"/>
            <a:ext cx="7802064" cy="12003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E22945-9C18-0C87-0843-9D65DE61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43" y="4917373"/>
            <a:ext cx="8373644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11BA1D8-FB37-BDC1-A1F4-2CC906E7E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2" y="426084"/>
            <a:ext cx="5861214" cy="21087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F8EA23-471A-BC0E-4CE2-993AF08E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579" y="2714785"/>
            <a:ext cx="7506748" cy="172426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D851DA8-B53D-9BBC-3634-2D3852035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32" y="4660019"/>
            <a:ext cx="727811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21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huella digital en blanco y negro">
            <a:extLst>
              <a:ext uri="{FF2B5EF4-FFF2-40B4-BE49-F238E27FC236}">
                <a16:creationId xmlns:a16="http://schemas.microsoft.com/office/drawing/2014/main" id="{CEC3D2DB-788C-CC1A-4B6C-5A7A138A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431" b="830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D2B66-BFC5-3CF1-4DA5-DD0BF7CB0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 err="1">
                <a:solidFill>
                  <a:srgbClr val="FFFFFF"/>
                </a:solidFill>
              </a:rPr>
              <a:t>Identificación</a:t>
            </a:r>
            <a:r>
              <a:rPr lang="en-US" sz="5200" dirty="0">
                <a:solidFill>
                  <a:srgbClr val="FFFFFF"/>
                </a:solidFill>
              </a:rPr>
              <a:t> de </a:t>
            </a:r>
            <a:r>
              <a:rPr lang="en-US" sz="5200" dirty="0" err="1">
                <a:solidFill>
                  <a:srgbClr val="FFFFFF"/>
                </a:solidFill>
              </a:rPr>
              <a:t>los</a:t>
            </a:r>
            <a:r>
              <a:rPr lang="en-US" sz="5200" dirty="0">
                <a:solidFill>
                  <a:srgbClr val="FFFFFF"/>
                </a:solidFill>
              </a:rPr>
              <a:t> Datos</a:t>
            </a:r>
          </a:p>
        </p:txBody>
      </p:sp>
    </p:spTree>
    <p:extLst>
      <p:ext uri="{BB962C8B-B14F-4D97-AF65-F5344CB8AC3E}">
        <p14:creationId xmlns:p14="http://schemas.microsoft.com/office/powerpoint/2010/main" val="14685433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7126</TotalTime>
  <Words>121</Words>
  <Application>Microsoft Office PowerPoint</Application>
  <PresentationFormat>Panorámica</PresentationFormat>
  <Paragraphs>16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-apple-system</vt:lpstr>
      <vt:lpstr>Aptos</vt:lpstr>
      <vt:lpstr>Aptos Display</vt:lpstr>
      <vt:lpstr>Arial</vt:lpstr>
      <vt:lpstr>Calibri</vt:lpstr>
      <vt:lpstr>Tema de Office</vt:lpstr>
      <vt:lpstr>Introducción a datos y el análisis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Identificación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60</cp:revision>
  <dcterms:created xsi:type="dcterms:W3CDTF">2025-01-22T05:06:41Z</dcterms:created>
  <dcterms:modified xsi:type="dcterms:W3CDTF">2025-03-19T16:23:45Z</dcterms:modified>
</cp:coreProperties>
</file>